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6" r:id="rId3"/>
    <p:sldId id="297" r:id="rId4"/>
    <p:sldId id="298" r:id="rId5"/>
    <p:sldId id="257" r:id="rId6"/>
    <p:sldId id="258" r:id="rId7"/>
    <p:sldId id="293" r:id="rId8"/>
    <p:sldId id="300" r:id="rId9"/>
    <p:sldId id="301" r:id="rId10"/>
    <p:sldId id="294" r:id="rId11"/>
    <p:sldId id="302" r:id="rId12"/>
    <p:sldId id="303" r:id="rId13"/>
    <p:sldId id="295" r:id="rId14"/>
    <p:sldId id="304" r:id="rId15"/>
    <p:sldId id="305" r:id="rId16"/>
    <p:sldId id="261" r:id="rId17"/>
    <p:sldId id="262" r:id="rId18"/>
    <p:sldId id="299" r:id="rId19"/>
    <p:sldId id="263" r:id="rId20"/>
    <p:sldId id="264" r:id="rId21"/>
    <p:sldId id="266" r:id="rId22"/>
    <p:sldId id="267" r:id="rId23"/>
    <p:sldId id="268" r:id="rId24"/>
    <p:sldId id="306" r:id="rId25"/>
    <p:sldId id="269" r:id="rId26"/>
    <p:sldId id="271" r:id="rId27"/>
    <p:sldId id="273" r:id="rId28"/>
    <p:sldId id="259" r:id="rId29"/>
    <p:sldId id="260" r:id="rId30"/>
    <p:sldId id="274" r:id="rId31"/>
    <p:sldId id="275" r:id="rId32"/>
    <p:sldId id="307" r:id="rId33"/>
    <p:sldId id="277" r:id="rId34"/>
    <p:sldId id="278" r:id="rId35"/>
    <p:sldId id="308" r:id="rId36"/>
    <p:sldId id="279" r:id="rId37"/>
    <p:sldId id="281" r:id="rId38"/>
    <p:sldId id="309" r:id="rId39"/>
    <p:sldId id="282" r:id="rId40"/>
    <p:sldId id="283" r:id="rId41"/>
    <p:sldId id="284" r:id="rId42"/>
    <p:sldId id="310" r:id="rId43"/>
    <p:sldId id="285" r:id="rId44"/>
    <p:sldId id="286" r:id="rId45"/>
    <p:sldId id="311" r:id="rId46"/>
    <p:sldId id="287" r:id="rId47"/>
    <p:sldId id="288" r:id="rId48"/>
    <p:sldId id="312" r:id="rId49"/>
    <p:sldId id="289" r:id="rId50"/>
    <p:sldId id="290" r:id="rId51"/>
    <p:sldId id="291" r:id="rId52"/>
    <p:sldId id="29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12" name="Content Placeholder 1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C71CF15-1BCB-6248-86D7-5322721D9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632" y="1740891"/>
            <a:ext cx="5181600" cy="4006391"/>
          </a:xfrm>
        </p:spPr>
      </p:pic>
    </p:spTree>
    <p:extLst>
      <p:ext uri="{BB962C8B-B14F-4D97-AF65-F5344CB8AC3E}">
        <p14:creationId xmlns:p14="http://schemas.microsoft.com/office/powerpoint/2010/main" val="177996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6" name="Content Placeholder 5" descr="A picture containing colorful, indoor, bed, pile&#10;&#10;Description automatically generated">
            <a:extLst>
              <a:ext uri="{FF2B5EF4-FFF2-40B4-BE49-F238E27FC236}">
                <a16:creationId xmlns:a16="http://schemas.microsoft.com/office/drawing/2014/main" id="{159D6C41-59FA-9A45-8E62-E74EF579E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7493" y="1740892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729434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6" name="Content Placeholder 5" descr="A picture containing colorful, pile, kite, graffiti&#10;&#10;Description automatically generated">
            <a:extLst>
              <a:ext uri="{FF2B5EF4-FFF2-40B4-BE49-F238E27FC236}">
                <a16:creationId xmlns:a16="http://schemas.microsoft.com/office/drawing/2014/main" id="{383D4560-D4C6-FD42-A8D3-7416AFC31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632" y="1740892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144353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10" name="Content Placeholder 9" descr="A picture containing boat, building, water, table&#10;&#10;Description automatically generated">
            <a:extLst>
              <a:ext uri="{FF2B5EF4-FFF2-40B4-BE49-F238E27FC236}">
                <a16:creationId xmlns:a16="http://schemas.microsoft.com/office/drawing/2014/main" id="{DE9A5C03-9B79-B44C-975D-C99C4EBF4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74917"/>
            <a:ext cx="5762474" cy="4033732"/>
          </a:xfrm>
        </p:spPr>
      </p:pic>
    </p:spTree>
    <p:extLst>
      <p:ext uri="{BB962C8B-B14F-4D97-AF65-F5344CB8AC3E}">
        <p14:creationId xmlns:p14="http://schemas.microsoft.com/office/powerpoint/2010/main" val="362679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9" name="Content Placeholder 8" descr="A picture containing indoor, table, sitting, many&#10;&#10;Description automatically generated">
            <a:extLst>
              <a:ext uri="{FF2B5EF4-FFF2-40B4-BE49-F238E27FC236}">
                <a16:creationId xmlns:a16="http://schemas.microsoft.com/office/drawing/2014/main" id="{C4A7E76D-3481-3647-B619-5CD1E1E91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463" y="1874917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219298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7" name="Content Placeholder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E863E72-D0BE-6A45-A346-CB9826C4C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463" y="1874917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397342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762" y="1311960"/>
            <a:ext cx="3367137" cy="5033169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3" y="1311960"/>
            <a:ext cx="3355446" cy="5033169"/>
          </a:xfr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4" name="Picture 3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A53472E-71D8-1247-A0D5-2B07C1F9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11" y="1429564"/>
            <a:ext cx="3302834" cy="4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5" name="Picture 4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CDDD155E-BABB-2C47-8138-4B6B53E6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11" y="1446767"/>
            <a:ext cx="3302834" cy="49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4" y="1283364"/>
            <a:ext cx="3006627" cy="5033170"/>
          </a:xfr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396079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9" name="Picture 8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F87106D1-721B-3843-827A-A872F7B1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2" y="1311958"/>
            <a:ext cx="3092380" cy="50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6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11957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snow, man&#10;&#10;Description automatically generated">
            <a:extLst>
              <a:ext uri="{FF2B5EF4-FFF2-40B4-BE49-F238E27FC236}">
                <a16:creationId xmlns:a16="http://schemas.microsoft.com/office/drawing/2014/main" id="{0CBBB93D-8478-3543-822B-5CEFF400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20" y="1311957"/>
            <a:ext cx="3092380" cy="5033172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1C8F0751-0390-9049-AC4D-3B8EA25E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10" y="1311955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12" name="Content Placeholder 11" descr="A large room&#10;&#10;Description automatically generated">
            <a:extLst>
              <a:ext uri="{FF2B5EF4-FFF2-40B4-BE49-F238E27FC236}">
                <a16:creationId xmlns:a16="http://schemas.microsoft.com/office/drawing/2014/main" id="{D46F6AFA-25FA-3146-B866-78BDC55D0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66902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7" name="Content Placeholder 6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4869EB63-EED7-F544-91EF-21BD99A8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308041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8" name="Content Placeholder 7" descr="A picture containing indoor, sitting, photo, root&#10;&#10;Description automatically generated">
            <a:extLst>
              <a:ext uri="{FF2B5EF4-FFF2-40B4-BE49-F238E27FC236}">
                <a16:creationId xmlns:a16="http://schemas.microsoft.com/office/drawing/2014/main" id="{CA94CB16-47A3-0441-9F19-C41E716B3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4" y="1311959"/>
            <a:ext cx="3109784" cy="5061498"/>
          </a:xfrm>
        </p:spPr>
      </p:pic>
    </p:spTree>
    <p:extLst>
      <p:ext uri="{BB962C8B-B14F-4D97-AF65-F5344CB8AC3E}">
        <p14:creationId xmlns:p14="http://schemas.microsoft.com/office/powerpoint/2010/main" val="240093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6"/>
            <a:ext cx="3213195" cy="5033169"/>
          </a:xfr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7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8188E500-505F-F34D-B86A-FA5E82C30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316317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8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7F6D0112-340D-4040-9A22-FB3D75897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60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418788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5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Picture 9" descr="A close up of a green leaf&#10;&#10;Description automatically generated">
            <a:extLst>
              <a:ext uri="{FF2B5EF4-FFF2-40B4-BE49-F238E27FC236}">
                <a16:creationId xmlns:a16="http://schemas.microsoft.com/office/drawing/2014/main" id="{F01125CE-6056-4C44-979C-A6BCAAA6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3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5" name="Picture 4" descr="A snail on a dry grass field&#10;&#10;Description automatically generated">
            <a:extLst>
              <a:ext uri="{FF2B5EF4-FFF2-40B4-BE49-F238E27FC236}">
                <a16:creationId xmlns:a16="http://schemas.microsoft.com/office/drawing/2014/main" id="{0708E0A4-3A50-AF42-9593-CE3519AB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6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Picture 8" descr="A close up of a plant&#10;&#10;Description automatically generated">
            <a:extLst>
              <a:ext uri="{FF2B5EF4-FFF2-40B4-BE49-F238E27FC236}">
                <a16:creationId xmlns:a16="http://schemas.microsoft.com/office/drawing/2014/main" id="{BB5D47D6-793A-2D42-B8F4-FF9C2FC0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1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4" name="Picture 3" descr="A picture containing indoor, plate, table, food&#10;&#10;Description automatically generated">
            <a:extLst>
              <a:ext uri="{FF2B5EF4-FFF2-40B4-BE49-F238E27FC236}">
                <a16:creationId xmlns:a16="http://schemas.microsoft.com/office/drawing/2014/main" id="{55D8CF20-2BFF-4C40-B4B7-4E600E8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5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5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6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5D3491F0-8F22-FC44-B24B-45C717F8E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3936415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7" name="Content Placeholder 6" descr="A picture containing indoor, table, sitting, covered&#10;&#10;Description automatically generated">
            <a:extLst>
              <a:ext uri="{FF2B5EF4-FFF2-40B4-BE49-F238E27FC236}">
                <a16:creationId xmlns:a16="http://schemas.microsoft.com/office/drawing/2014/main" id="{E53380FB-F3DB-3749-9DC0-F4928A1889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121785"/>
            <a:ext cx="5181600" cy="3759015"/>
          </a:xfrm>
        </p:spPr>
      </p:pic>
    </p:spTree>
    <p:extLst>
      <p:ext uri="{BB962C8B-B14F-4D97-AF65-F5344CB8AC3E}">
        <p14:creationId xmlns:p14="http://schemas.microsoft.com/office/powerpoint/2010/main" val="949287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cage&#10;&#10;Description automatically generated">
            <a:extLst>
              <a:ext uri="{FF2B5EF4-FFF2-40B4-BE49-F238E27FC236}">
                <a16:creationId xmlns:a16="http://schemas.microsoft.com/office/drawing/2014/main" id="{31A2589A-9AB8-5943-A152-8AA7B5E06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1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667F0894-A68B-C34F-BECB-940AD2381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48761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6" name="Content Placeholder 5" descr="A picture containing indoor, table, food, plate&#10;&#10;Description automatically generated">
            <a:extLst>
              <a:ext uri="{FF2B5EF4-FFF2-40B4-BE49-F238E27FC236}">
                <a16:creationId xmlns:a16="http://schemas.microsoft.com/office/drawing/2014/main" id="{D61FE6DC-DFBE-7B44-B5B3-D3EB989C7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397504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8" name="Content Placeholder 7" descr="A picture containing indoor, small, table, white&#10;&#10;Description automatically generated">
            <a:extLst>
              <a:ext uri="{FF2B5EF4-FFF2-40B4-BE49-F238E27FC236}">
                <a16:creationId xmlns:a16="http://schemas.microsoft.com/office/drawing/2014/main" id="{32500DAE-F1FD-6547-BF04-7F2C97112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406956"/>
            <a:ext cx="5181600" cy="3188676"/>
          </a:xfrm>
        </p:spPr>
      </p:pic>
    </p:spTree>
    <p:extLst>
      <p:ext uri="{BB962C8B-B14F-4D97-AF65-F5344CB8AC3E}">
        <p14:creationId xmlns:p14="http://schemas.microsoft.com/office/powerpoint/2010/main" val="2309755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EE06467B-9E7C-EF4E-B2C9-8566CDD03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9592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EDB99C72-D1B8-4847-862F-99A07FE9D1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3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97938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67AD64-82A4-BD41-A7CF-6D54DF8588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large room&#10;&#10;Description automatically generated">
            <a:extLst>
              <a:ext uri="{FF2B5EF4-FFF2-40B4-BE49-F238E27FC236}">
                <a16:creationId xmlns:a16="http://schemas.microsoft.com/office/drawing/2014/main" id="{DCD32AAD-F131-2744-ABBF-E18ECF6C2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762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picture containing indoor, table, small, laptop&#10;&#10;Description automatically generated">
            <a:extLst>
              <a:ext uri="{FF2B5EF4-FFF2-40B4-BE49-F238E27FC236}">
                <a16:creationId xmlns:a16="http://schemas.microsoft.com/office/drawing/2014/main" id="{395333C4-7121-CC45-8ED4-E27698B7D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08057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 descr="A picture containing indoor, sitting, laptop, computer&#10;&#10;Description automatically generated">
            <a:extLst>
              <a:ext uri="{FF2B5EF4-FFF2-40B4-BE49-F238E27FC236}">
                <a16:creationId xmlns:a16="http://schemas.microsoft.com/office/drawing/2014/main" id="{610CD4CB-59F3-4D4B-9576-68FB13E8E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13998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CFE15139-DB78-6041-A4C4-68ACB75021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496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4F0E4859-7EFC-EF46-8C7A-06DC4CE83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82846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10" name="Content Placeholder 9" descr="A picture containing man, room, standing, covered&#10;&#10;Description automatically generated">
            <a:extLst>
              <a:ext uri="{FF2B5EF4-FFF2-40B4-BE49-F238E27FC236}">
                <a16:creationId xmlns:a16="http://schemas.microsoft.com/office/drawing/2014/main" id="{4FFC494E-0B99-E345-AF0B-E836E3194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7" y="1828321"/>
            <a:ext cx="5181600" cy="4003443"/>
          </a:xfrm>
        </p:spPr>
      </p:pic>
    </p:spTree>
    <p:extLst>
      <p:ext uri="{BB962C8B-B14F-4D97-AF65-F5344CB8AC3E}">
        <p14:creationId xmlns:p14="http://schemas.microsoft.com/office/powerpoint/2010/main" val="354885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7" name="Content Placeholder 6" descr="A picture containing indoor, sitting, kitchen, table&#10;&#10;Description automatically generated">
            <a:extLst>
              <a:ext uri="{FF2B5EF4-FFF2-40B4-BE49-F238E27FC236}">
                <a16:creationId xmlns:a16="http://schemas.microsoft.com/office/drawing/2014/main" id="{FADCAFCC-CC9B-5045-8186-651831593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7" y="1827800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177810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7" name="Content Placeholder 6" descr="A picture containing water, man, small, sitting&#10;&#10;Description automatically generated">
            <a:extLst>
              <a:ext uri="{FF2B5EF4-FFF2-40B4-BE49-F238E27FC236}">
                <a16:creationId xmlns:a16="http://schemas.microsoft.com/office/drawing/2014/main" id="{E445C02E-925F-E84E-9F1C-43BF9A509D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6" y="1827800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428895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</TotalTime>
  <Words>528</Words>
  <Application>Microsoft Macintosh PowerPoint</Application>
  <PresentationFormat>Widescreen</PresentationFormat>
  <Paragraphs>84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Digitally drawn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Plotter inputs</vt:lpstr>
      <vt:lpstr>Digitally coded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Gaussian blur extra pre-processing</vt:lpstr>
      <vt:lpstr>Gaussian blur extra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Conclusions!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14</cp:revision>
  <dcterms:created xsi:type="dcterms:W3CDTF">2019-12-03T23:34:04Z</dcterms:created>
  <dcterms:modified xsi:type="dcterms:W3CDTF">2019-12-06T00:37:57Z</dcterms:modified>
</cp:coreProperties>
</file>